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fb2e6409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6fb2e6409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fb2e640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fb2e640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fb2e640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fb2e640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fb2e6409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fb2e640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fb2e640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fb2e640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fb2e6409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fb2e6409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92425" y="1732650"/>
            <a:ext cx="50175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Advanced Infrared (IR) Image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Enhancement Algorithm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7043525" y="4387550"/>
            <a:ext cx="11664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Stuart Recob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Problems with thermal images</a:t>
            </a:r>
            <a:endParaRPr sz="2800"/>
          </a:p>
        </p:txBody>
      </p:sp>
      <p:sp>
        <p:nvSpPr>
          <p:cNvPr id="235" name="Google Shape;235;p18"/>
          <p:cNvSpPr txBox="1"/>
          <p:nvPr/>
        </p:nvSpPr>
        <p:spPr>
          <a:xfrm>
            <a:off x="1796100" y="1306200"/>
            <a:ext cx="5551800" cy="2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resolution (when compared to visual images)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contrast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clearly visible edges (diffused)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image sharpness (when compared to visual images)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visible noise due to non-uniformity of array detectors,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occurrence of pulse disturbances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colour palette or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grayscale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representation different than human eye is used to see.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The stages of image enhancement</a:t>
            </a:r>
            <a:endParaRPr sz="2800"/>
          </a:p>
        </p:txBody>
      </p:sp>
      <p:sp>
        <p:nvSpPr>
          <p:cNvPr id="241" name="Google Shape;241;p19"/>
          <p:cNvSpPr txBox="1"/>
          <p:nvPr/>
        </p:nvSpPr>
        <p:spPr>
          <a:xfrm>
            <a:off x="1796100" y="1737150"/>
            <a:ext cx="55518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Noise Removal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Contrast </a:t>
            </a: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Enhancement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Edge Detection and Sharpening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Optimization of </a:t>
            </a: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Grayscale</a:t>
            </a: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Palette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3" y="152400"/>
            <a:ext cx="60483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3" y="152400"/>
            <a:ext cx="60483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5" y="1480635"/>
            <a:ext cx="4477509" cy="331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066" y="1480635"/>
            <a:ext cx="4477509" cy="331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7" y="1505825"/>
            <a:ext cx="4454400" cy="32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20" y="1505817"/>
            <a:ext cx="4454392" cy="329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5" y="1496773"/>
            <a:ext cx="4454769" cy="34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881" y="1496773"/>
            <a:ext cx="4454769" cy="34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